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"/>
  </p:notesMasterIdLst>
  <p:sldIdLst>
    <p:sldId id="292" r:id="rId2"/>
  </p:sldIdLst>
  <p:sldSz cx="9144000" cy="5143500" type="screen16x9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92" d="100"/>
          <a:sy n="92" d="100"/>
        </p:scale>
        <p:origin x="-804" y="-102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84870" cy="501015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703" y="2"/>
            <a:ext cx="2984870" cy="501015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1787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8" rIns="92437" bIns="4621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2437" tIns="46218" rIns="92437" bIns="4621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517549"/>
            <a:ext cx="2984870" cy="501015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703" y="9517549"/>
            <a:ext cx="2984870" cy="501015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16.02.2021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16.02.2021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16.02.2021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83518"/>
            <a:ext cx="8136904" cy="396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4381552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2541</TotalTime>
  <Words>1</Words>
  <Application>Microsoft Office PowerPoint</Application>
  <PresentationFormat>Экран (16:9)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2_Тема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Ландыш</cp:lastModifiedBy>
  <cp:revision>366</cp:revision>
  <cp:lastPrinted>2015-10-17T13:35:07Z</cp:lastPrinted>
  <dcterms:created xsi:type="dcterms:W3CDTF">2015-10-13T08:15:21Z</dcterms:created>
  <dcterms:modified xsi:type="dcterms:W3CDTF">2021-02-16T06:21:47Z</dcterms:modified>
</cp:coreProperties>
</file>